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303" r:id="rId26"/>
    <p:sldId id="281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1470-D1C2-4049-AB86-C56770B28C4F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FC7CC-1165-414E-BA39-AFEFAF5737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1470-D1C2-4049-AB86-C56770B28C4F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FC7CC-1165-414E-BA39-AFEFAF5737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1470-D1C2-4049-AB86-C56770B28C4F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FC7CC-1165-414E-BA39-AFEFAF5737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1470-D1C2-4049-AB86-C56770B28C4F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FC7CC-1165-414E-BA39-AFEFAF5737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1470-D1C2-4049-AB86-C56770B28C4F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FC7CC-1165-414E-BA39-AFEFAF5737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1470-D1C2-4049-AB86-C56770B28C4F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FC7CC-1165-414E-BA39-AFEFAF5737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1470-D1C2-4049-AB86-C56770B28C4F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FC7CC-1165-414E-BA39-AFEFAF5737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1470-D1C2-4049-AB86-C56770B28C4F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FC7CC-1165-414E-BA39-AFEFAF5737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1470-D1C2-4049-AB86-C56770B28C4F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FC7CC-1165-414E-BA39-AFEFAF5737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1470-D1C2-4049-AB86-C56770B28C4F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FC7CC-1165-414E-BA39-AFEFAF5737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1470-D1C2-4049-AB86-C56770B28C4F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FC7CC-1165-414E-BA39-AFEFAF5737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F1470-D1C2-4049-AB86-C56770B28C4F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FC7CC-1165-414E-BA39-AFEFAF5737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600200"/>
            <a:ext cx="8229600" cy="4419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Tech\Downloads\climate-classification-prepared-by-drbabu-n-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34400" cy="6095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Tech\Downloads\climate-classification-prepared-by-drbabu-n-1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763000" cy="6400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Tech\Downloads\climate-classification-prepared-by-drbabu-n-1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458200" cy="5938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Tech\Downloads\climate-classification-prepared-by-drbabu-n-1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686800" cy="6172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Tech\Downloads\climate-classification-prepared-by-drbabu-n-1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8610600" cy="632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Tech\Downloads\climate-classification-prepared-by-drbabu-n-1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799"/>
            <a:ext cx="8763000" cy="6172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Tech\Downloads\climate-classification-prepared-by-drbabu-n-1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763000" cy="632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Tech\Downloads\climate-classification-prepared-by-drbabu-n-1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610600" cy="632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Tech\Downloads\climate-classification-prepared-by-drbabu-n-1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34400" cy="6172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Tech\Downloads\climate-classification-prepared-by-drbabu-n-2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686800" cy="6248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Tech\Downloads\climate-classification-prepared-by-drbabu-n-2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1"/>
            <a:ext cx="86868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ech\Downloads\climate-classification-prepared-by-drbabu-n-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8610600" cy="6400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Tech\Downloads\climate-classification-prepared-by-drbabu-n-2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686800" cy="6400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Tech\Downloads\climate-classification-prepared-by-drbabu-n-2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599"/>
            <a:ext cx="8610600" cy="6324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Tech\Downloads\climate-classification-prepared-by-drbabu-n-2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8534400" cy="632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Tech\Downloads\climate-classification-prepared-by-drbabu-n-2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599"/>
            <a:ext cx="8610599" cy="6248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Tech\Downloads\climate-classification-prepared-by-drbabu-n-2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1"/>
            <a:ext cx="87630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Tech\Downloads\climates-geography-for-ias-lesson-17-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83820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Tech\Downloads\climate-classification-prepared-by-drbabu-n-2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1"/>
            <a:ext cx="85344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Tech\Downloads\climate-classification-prepared-by-drbabu-n-2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4582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Tech\Downloads\climate-classification-prepared-by-drbabu-n-3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10600" cy="632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Tech\Downloads\climate-classification-prepared-by-drbabu-n-3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1"/>
            <a:ext cx="86868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ech\Downloads\climate-classification-prepared-by-drbabu-n-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686800" cy="632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Tech\Downloads\climate-classification-prepared-by-drbabu-n-3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599"/>
            <a:ext cx="8763000" cy="6248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Tech\Downloads\climate-classification-prepared-by-drbabu-n-3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6868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Tech\Downloads\climate-classification-prepared-by-drbabu-n-3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1"/>
            <a:ext cx="86106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Tech\Downloads\climate-classification-prepared-by-drbabu-n-3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4582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Tech\Downloads\climate-classification-prepared-by-drbabu-n-3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6868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Tech\Downloads\climate-classification-prepared-by-drbabu-n-3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799"/>
            <a:ext cx="8534400" cy="6172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Tech\Downloads\climate-classification-prepared-by-drbabu-n-3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1"/>
            <a:ext cx="86868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Tech\Downloads\climate-classification-prepared-by-drbabu-n-3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1"/>
            <a:ext cx="86106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Tech\Downloads\climate-classification-prepared-by-drbabu-n-4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1"/>
            <a:ext cx="86106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Tech\Downloads\climate-classification-prepared-by-drbabu-n-4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6868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ech\Downloads\climate-classification-prepared-by-drbabu-n-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106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Tech\Downloads\climate-classification-prepared-by-drbabu-n-4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6868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Tech\Downloads\climate-classification-prepared-by-drbabu-n-4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6106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Tech\Downloads\climate-classification-prepared-by-drbabu-n-4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1"/>
            <a:ext cx="86868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ech\Downloads\climate-classification-prepared-by-drbabu-n-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400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ech\Downloads\climate-classification-prepared-by-drbabu-n-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10600" cy="632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ech\Downloads\climate-classification-prepared-by-drbabu-n-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599"/>
            <a:ext cx="8534400" cy="6324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ech\Downloads\climate-classification-prepared-by-drbabu-n-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763000" cy="6400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ech\Downloads\climate-classification-prepared-by-drbabu-n-1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534400" cy="6248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0</Words>
  <Application>Microsoft Office PowerPoint</Application>
  <PresentationFormat>On-screen Show (4:3)</PresentationFormat>
  <Paragraphs>0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</dc:creator>
  <cp:lastModifiedBy>Tech</cp:lastModifiedBy>
  <cp:revision>10</cp:revision>
  <dcterms:created xsi:type="dcterms:W3CDTF">2020-02-17T03:49:04Z</dcterms:created>
  <dcterms:modified xsi:type="dcterms:W3CDTF">2020-02-18T08:32:35Z</dcterms:modified>
</cp:coreProperties>
</file>